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2" r:id="rId8"/>
    <p:sldId id="266" r:id="rId9"/>
    <p:sldId id="263" r:id="rId10"/>
    <p:sldId id="264" r:id="rId11"/>
    <p:sldId id="270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C48-9A3E-4624-92BC-553BBFCD0D36}" type="datetimeFigureOut">
              <a:rPr lang="pl-PL" smtClean="0"/>
              <a:pPr/>
              <a:t>2023-04-17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2B5-FD15-4C98-A7D6-4A989D83D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C48-9A3E-4624-92BC-553BBFCD0D36}" type="datetimeFigureOut">
              <a:rPr lang="pl-PL" smtClean="0"/>
              <a:pPr/>
              <a:t>2023-04-17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2B5-FD15-4C98-A7D6-4A989D83D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C48-9A3E-4624-92BC-553BBFCD0D36}" type="datetimeFigureOut">
              <a:rPr lang="pl-PL" smtClean="0"/>
              <a:pPr/>
              <a:t>2023-04-17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2B5-FD15-4C98-A7D6-4A989D83D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C48-9A3E-4624-92BC-553BBFCD0D36}" type="datetimeFigureOut">
              <a:rPr lang="pl-PL" smtClean="0"/>
              <a:pPr/>
              <a:t>2023-04-17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2B5-FD15-4C98-A7D6-4A989D83D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C48-9A3E-4624-92BC-553BBFCD0D36}" type="datetimeFigureOut">
              <a:rPr lang="pl-PL" smtClean="0"/>
              <a:pPr/>
              <a:t>2023-04-17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2B5-FD15-4C98-A7D6-4A989D83D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C48-9A3E-4624-92BC-553BBFCD0D36}" type="datetimeFigureOut">
              <a:rPr lang="pl-PL" smtClean="0"/>
              <a:pPr/>
              <a:t>2023-04-17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2B5-FD15-4C98-A7D6-4A989D83D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C48-9A3E-4624-92BC-553BBFCD0D36}" type="datetimeFigureOut">
              <a:rPr lang="pl-PL" smtClean="0"/>
              <a:pPr/>
              <a:t>2023-04-17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2B5-FD15-4C98-A7D6-4A989D83D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C48-9A3E-4624-92BC-553BBFCD0D36}" type="datetimeFigureOut">
              <a:rPr lang="pl-PL" smtClean="0"/>
              <a:pPr/>
              <a:t>2023-04-17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2B5-FD15-4C98-A7D6-4A989D83D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C48-9A3E-4624-92BC-553BBFCD0D36}" type="datetimeFigureOut">
              <a:rPr lang="pl-PL" smtClean="0"/>
              <a:pPr/>
              <a:t>2023-04-17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2B5-FD15-4C98-A7D6-4A989D83D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C48-9A3E-4624-92BC-553BBFCD0D36}" type="datetimeFigureOut">
              <a:rPr lang="pl-PL" smtClean="0"/>
              <a:pPr/>
              <a:t>2023-04-17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2B5-FD15-4C98-A7D6-4A989D83D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C48-9A3E-4624-92BC-553BBFCD0D36}" type="datetimeFigureOut">
              <a:rPr lang="pl-PL" smtClean="0"/>
              <a:pPr/>
              <a:t>2023-04-17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1972B5-FD15-4C98-A7D6-4A989D83D72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438C48-9A3E-4624-92BC-553BBFCD0D36}" type="datetimeFigureOut">
              <a:rPr lang="pl-PL" smtClean="0"/>
              <a:pPr/>
              <a:t>2023-04-17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1972B5-FD15-4C98-A7D6-4A989D83D72B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4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E6420\Downloads\KARAOKE%20-%20D&#380;em%20-%20Wehiku&#322;%20czasu%20-%20karaoke%20pro%20bez%20melodii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Sentymentalna podróż w czasie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</a:rPr>
              <a:t>TRADYCJE INTERNACKIE</a:t>
            </a:r>
            <a:endParaRPr lang="pl-PL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KARAOKE - Dżem - Wehikuł czasu - karaoke pro bez melod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Jasełka i wigilia</a:t>
            </a:r>
            <a:endParaRPr lang="pl-PL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 descr="received_96816509769571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276872"/>
            <a:ext cx="2304256" cy="3072341"/>
          </a:xfrm>
        </p:spPr>
      </p:pic>
      <p:pic>
        <p:nvPicPr>
          <p:cNvPr id="5" name="Obraz 4" descr="received_17435949221268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060848"/>
            <a:ext cx="2484276" cy="3312368"/>
          </a:xfrm>
          <a:prstGeom prst="rect">
            <a:avLst/>
          </a:prstGeom>
        </p:spPr>
      </p:pic>
      <p:pic>
        <p:nvPicPr>
          <p:cNvPr id="6" name="Obraz 5" descr="IMG-20211220-WA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060848"/>
            <a:ext cx="2592288" cy="3456384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30416_203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52536" y="1880828"/>
            <a:ext cx="3744416" cy="2808312"/>
          </a:xfrm>
          <a:prstGeom prst="rect">
            <a:avLst/>
          </a:prstGeom>
        </p:spPr>
      </p:pic>
      <p:pic>
        <p:nvPicPr>
          <p:cNvPr id="3" name="Obraz 2" descr="20230416_204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11793" y="2840935"/>
            <a:ext cx="3936437" cy="2952328"/>
          </a:xfrm>
          <a:prstGeom prst="rect">
            <a:avLst/>
          </a:prstGeom>
        </p:spPr>
      </p:pic>
      <p:pic>
        <p:nvPicPr>
          <p:cNvPr id="4" name="Obraz 3" descr="20230416_204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69133" y="1799819"/>
            <a:ext cx="3672408" cy="2754306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Bierzemy udział w konkursach i rozgrywkach </a:t>
            </a:r>
            <a:r>
              <a:rPr lang="pl-PL" dirty="0" err="1" smtClean="0"/>
              <a:t>międzyinternackich</a:t>
            </a:r>
            <a:endParaRPr lang="pl-PL" dirty="0"/>
          </a:p>
        </p:txBody>
      </p:sp>
      <p:pic>
        <p:nvPicPr>
          <p:cNvPr id="4" name="Symbol zastępczy zawartości 3" descr="received_58018052071226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2951890" cy="2213917"/>
          </a:xfrm>
        </p:spPr>
      </p:pic>
      <p:pic>
        <p:nvPicPr>
          <p:cNvPr id="5" name="Obraz 4" descr="IMG_20211117_165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88840"/>
            <a:ext cx="3968441" cy="2232248"/>
          </a:xfrm>
          <a:prstGeom prst="rect">
            <a:avLst/>
          </a:prstGeom>
        </p:spPr>
      </p:pic>
      <p:pic>
        <p:nvPicPr>
          <p:cNvPr id="6" name="Obraz 5" descr="20221117_1236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221088"/>
            <a:ext cx="3275856" cy="2456892"/>
          </a:xfrm>
          <a:prstGeom prst="rect">
            <a:avLst/>
          </a:prstGeom>
        </p:spPr>
      </p:pic>
      <p:pic>
        <p:nvPicPr>
          <p:cNvPr id="8" name="Obraz 7" descr="20221117_1115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343975" y="4593129"/>
            <a:ext cx="2400266" cy="1800200"/>
          </a:xfrm>
          <a:prstGeom prst="rect">
            <a:avLst/>
          </a:prstGeom>
        </p:spPr>
      </p:pic>
      <p:pic>
        <p:nvPicPr>
          <p:cNvPr id="9" name="Obraz 8" descr="p1050450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1712" y="4293096"/>
            <a:ext cx="1836204" cy="2448272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Pożegnanie maturzystów</a:t>
            </a:r>
            <a:endParaRPr lang="pl-PL" dirty="0"/>
          </a:p>
        </p:txBody>
      </p:sp>
      <p:pic>
        <p:nvPicPr>
          <p:cNvPr id="4" name="Symbol zastępczy zawartości 3" descr="IMG-20220420-WA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2200498" cy="2933997"/>
          </a:xfrm>
        </p:spPr>
      </p:pic>
      <p:pic>
        <p:nvPicPr>
          <p:cNvPr id="5" name="Obraz 4" descr="IMG-20220420-WA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916832"/>
            <a:ext cx="3456384" cy="2592288"/>
          </a:xfrm>
          <a:prstGeom prst="rect">
            <a:avLst/>
          </a:prstGeom>
        </p:spPr>
      </p:pic>
      <p:pic>
        <p:nvPicPr>
          <p:cNvPr id="6" name="Obraz 5" descr="IMG-20220420-WA0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437112"/>
            <a:ext cx="2627784" cy="1970838"/>
          </a:xfrm>
          <a:prstGeom prst="rect">
            <a:avLst/>
          </a:prstGeom>
        </p:spPr>
      </p:pic>
      <p:pic>
        <p:nvPicPr>
          <p:cNvPr id="7" name="Obraz 6" descr="IMG-20220420-WA00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203086"/>
            <a:ext cx="3059832" cy="2294874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l-PL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5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Zapraszamy do zamieszkania w Internacie ZST w Malborku</a:t>
            </a:r>
          </a:p>
          <a:p>
            <a:pPr algn="ctr"/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4000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0"/>
            <a:ext cx="7488832" cy="580526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Nadchodzi moment, w którym zaczyna się nowy etap w Twoim życiu. Rozpoczynasz naukę w nowej szkole i w nowym mieście…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l-PL" dirty="0"/>
          </a:p>
        </p:txBody>
      </p:sp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2880320"/>
          </a:xfrm>
        </p:spPr>
        <p:txBody>
          <a:bodyPr>
            <a:normAutofit/>
          </a:bodyPr>
          <a:lstStyle/>
          <a:p>
            <a:r>
              <a:rPr lang="pl-PL" sz="6000" dirty="0" smtClean="0"/>
              <a:t>Przed Tobą wiele wyzwań i niezapomnianych chwil…</a:t>
            </a:r>
            <a:endParaRPr lang="pl-PL" sz="6000" dirty="0"/>
          </a:p>
        </p:txBody>
      </p:sp>
    </p:spTree>
  </p:cSld>
  <p:clrMapOvr>
    <a:masterClrMapping/>
  </p:clrMapOvr>
  <p:transition spd="med" advClick="0" advTm="4000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1176"/>
          </a:xfrm>
        </p:spPr>
        <p:txBody>
          <a:bodyPr>
            <a:normAutofit fontScale="90000"/>
          </a:bodyPr>
          <a:lstStyle/>
          <a:p>
            <a:pPr lvl="0" algn="ctr"/>
            <a:r>
              <a:rPr lang="pl-PL" dirty="0" smtClean="0"/>
              <a:t>Internat na kilka lat stanie się Twoim drugim domem, miejscem, w którym będziesz doskonalić swoje umiejętności i zdolności, spędzać czas wolny i odpoczywać…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 advClick="0" advTm="7000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16507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Miejscem, w którym poznasz wielu wspaniałych, wartościowych i ciekawych ludzi…</a:t>
            </a:r>
            <a:endParaRPr lang="pl-PL" dirty="0"/>
          </a:p>
        </p:txBody>
      </p:sp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+mn-lt"/>
              </a:rPr>
              <a:t>Zapraszamy Was serdecznie!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400" dirty="0" smtClean="0"/>
              <a:t>  </a:t>
            </a:r>
          </a:p>
          <a:p>
            <a:pPr>
              <a:buNone/>
            </a:pPr>
            <a:r>
              <a:rPr lang="pl-PL" sz="4400" dirty="0" smtClean="0"/>
              <a:t> Wszystkie informacje dostępne są na stronie internetowej szkoły w zakładce INTERNAT</a:t>
            </a:r>
            <a:endParaRPr lang="pl-PL" sz="4400" dirty="0"/>
          </a:p>
        </p:txBody>
      </p:sp>
    </p:spTree>
  </p:cSld>
  <p:clrMapOvr>
    <a:masterClrMapping/>
  </p:clrMapOvr>
  <p:transition spd="med" advClick="0" advTm="6000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…bo najważniejsza jest fajna atmosfera</a:t>
            </a: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D:\zdjęcia do prezentacji\IMG_20220330_205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240360" cy="4320480"/>
          </a:xfrm>
          <a:prstGeom prst="rect">
            <a:avLst/>
          </a:prstGeom>
          <a:noFill/>
        </p:spPr>
      </p:pic>
      <p:pic>
        <p:nvPicPr>
          <p:cNvPr id="2051" name="Picture 3" descr="D:\zdjęcia do prezentacji\PA062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Internat – drugi dom</a:t>
            </a:r>
            <a:endParaRPr lang="pl-PL" dirty="0"/>
          </a:p>
        </p:txBody>
      </p:sp>
      <p:pic>
        <p:nvPicPr>
          <p:cNvPr id="4" name="Symbol zastępczy zawartości 3" descr="IMG_20230403_103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2088232" cy="2784309"/>
          </a:xfrm>
        </p:spPr>
      </p:pic>
      <p:pic>
        <p:nvPicPr>
          <p:cNvPr id="5" name="Obraz 4" descr="IMG_20230403_103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7696" y="1772816"/>
            <a:ext cx="2160240" cy="2880320"/>
          </a:xfrm>
          <a:prstGeom prst="rect">
            <a:avLst/>
          </a:prstGeom>
        </p:spPr>
      </p:pic>
      <p:pic>
        <p:nvPicPr>
          <p:cNvPr id="6" name="Obraz 5" descr="IMG_20211018_204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988840"/>
            <a:ext cx="3515883" cy="2636912"/>
          </a:xfrm>
          <a:prstGeom prst="rect">
            <a:avLst/>
          </a:prstGeom>
        </p:spPr>
      </p:pic>
      <p:pic>
        <p:nvPicPr>
          <p:cNvPr id="7" name="Obraz 6" descr="20230416_1828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653136"/>
            <a:ext cx="2771800" cy="2078850"/>
          </a:xfrm>
          <a:prstGeom prst="rect">
            <a:avLst/>
          </a:prstGeom>
        </p:spPr>
      </p:pic>
      <p:pic>
        <p:nvPicPr>
          <p:cNvPr id="9" name="Obraz 8" descr="20230416_1841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797152"/>
            <a:ext cx="3469855" cy="1872208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+mn-lt"/>
              </a:rPr>
              <a:t>OTRZĘSINY INTERNACKIE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Każdego roku szkolnego otrzęsiny internackie stają się szczególnym wydarzeniem. Inspiracje i pomysły do imprezy są autorstwa starszych mieszkańców, którzy z zaangażowaniem bawią się z młodszymi koleżankami i kolegami. Uroczystość mocno integruje całą społeczność internatu, pozwala zaadaptować się do nowego otoczenia i bezboleśnie przejść inicjację do internackiej braci...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211011_174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594" y="980728"/>
            <a:ext cx="3288365" cy="2466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Obraz 2" descr="IMG_20211011_175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80728"/>
            <a:ext cx="3264362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Obraz 3" descr="IMG_20211011_1758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005064"/>
            <a:ext cx="3312368" cy="2484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 descr="IMG_20211011_1817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861048"/>
            <a:ext cx="3419872" cy="2564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+mn-lt"/>
              </a:rPr>
              <a:t>Wspólnie sprzątamy świat</a:t>
            </a:r>
            <a:endParaRPr lang="pl-PL" dirty="0">
              <a:latin typeface="+mn-lt"/>
            </a:endParaRPr>
          </a:p>
        </p:txBody>
      </p:sp>
      <p:pic>
        <p:nvPicPr>
          <p:cNvPr id="4" name="Symbol zastępczy zawartości 3" descr="20230416_201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1916832"/>
            <a:ext cx="2688298" cy="2016223"/>
          </a:xfrm>
        </p:spPr>
      </p:pic>
      <p:pic>
        <p:nvPicPr>
          <p:cNvPr id="5" name="Obraz 4" descr="20230416_202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988840"/>
            <a:ext cx="2664296" cy="1998222"/>
          </a:xfrm>
          <a:prstGeom prst="rect">
            <a:avLst/>
          </a:prstGeom>
        </p:spPr>
      </p:pic>
      <p:pic>
        <p:nvPicPr>
          <p:cNvPr id="6" name="Obraz 5" descr="IMG-20221025-WA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204864"/>
            <a:ext cx="2970330" cy="3960440"/>
          </a:xfrm>
          <a:prstGeom prst="rect">
            <a:avLst/>
          </a:prstGeom>
        </p:spPr>
      </p:pic>
      <p:pic>
        <p:nvPicPr>
          <p:cNvPr id="7" name="Obraz 6" descr="IMG-20221025-WA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077072"/>
            <a:ext cx="3312368" cy="2484276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+mn-lt"/>
              </a:rPr>
              <a:t>INTEGRACJA</a:t>
            </a:r>
            <a:endParaRPr lang="pl-PL" dirty="0">
              <a:latin typeface="+mn-lt"/>
            </a:endParaRPr>
          </a:p>
        </p:txBody>
      </p:sp>
      <p:pic>
        <p:nvPicPr>
          <p:cNvPr id="4" name="Symbol zastępczy zawartości 3" descr="IMG_20210615_170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2998300" cy="224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 descr="IMG_20210607_190447_edit_1149419932105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44824"/>
            <a:ext cx="3240360" cy="21839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az 5" descr="received_18511654393167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365104"/>
            <a:ext cx="3024336" cy="2268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Obraz 6" descr="IMG_20191028_1917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293096"/>
            <a:ext cx="3096344" cy="2322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220324_203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3672408" cy="2754306"/>
          </a:xfrm>
          <a:prstGeom prst="rect">
            <a:avLst/>
          </a:prstGeom>
        </p:spPr>
      </p:pic>
      <p:pic>
        <p:nvPicPr>
          <p:cNvPr id="3" name="Obraz 2" descr="IMG-20220624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124744"/>
            <a:ext cx="2895786" cy="3861048"/>
          </a:xfrm>
          <a:prstGeom prst="rect">
            <a:avLst/>
          </a:prstGeom>
        </p:spPr>
      </p:pic>
      <p:pic>
        <p:nvPicPr>
          <p:cNvPr id="4" name="Obraz 3" descr="received_69883858452034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005064"/>
            <a:ext cx="3515883" cy="2636912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Mikołajki</a:t>
            </a:r>
            <a:endParaRPr lang="pl-PL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Symbol zastępczy zawartości 3" descr="IMG_20211206_1659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3528392" cy="4704522"/>
          </a:xfrm>
        </p:spPr>
      </p:pic>
      <p:pic>
        <p:nvPicPr>
          <p:cNvPr id="5" name="Obraz 4" descr="IMG_20211206_170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916832"/>
            <a:ext cx="3072341" cy="2304256"/>
          </a:xfrm>
          <a:prstGeom prst="rect">
            <a:avLst/>
          </a:prstGeom>
        </p:spPr>
      </p:pic>
      <p:pic>
        <p:nvPicPr>
          <p:cNvPr id="6" name="Obraz 5" descr="IMG_20211206_171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7" y="4301716"/>
            <a:ext cx="3024336" cy="2268252"/>
          </a:xfrm>
          <a:prstGeom prst="rect">
            <a:avLst/>
          </a:prstGeom>
        </p:spPr>
      </p:pic>
      <p:pic>
        <p:nvPicPr>
          <p:cNvPr id="7" name="Obraz 6" descr="slodki-rysunek-swietego-mikolaja-w-czerwonym-garniturze-i-kapeluszu-trzyma-prezent-w-dloniach-swiety-mikolaj-sie-usmiecha-urocza-postac-w-plaskim-stylu-odizolowany-na-bialym-tle_172597-16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2276872"/>
            <a:ext cx="1656184" cy="165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Click="0" advTm="6000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</TotalTime>
  <Words>160</Words>
  <Application>Microsoft Office PowerPoint</Application>
  <PresentationFormat>Pokaz na ekranie (4:3)</PresentationFormat>
  <Paragraphs>21</Paragraphs>
  <Slides>19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Przepływ</vt:lpstr>
      <vt:lpstr>Sentymentalna podróż w czasie</vt:lpstr>
      <vt:lpstr>…bo najważniejsza jest fajna atmosfera</vt:lpstr>
      <vt:lpstr>Internat – drugi dom</vt:lpstr>
      <vt:lpstr>OTRZĘSINY INTERNACKIE</vt:lpstr>
      <vt:lpstr>Slajd 5</vt:lpstr>
      <vt:lpstr>Wspólnie sprzątamy świat</vt:lpstr>
      <vt:lpstr>INTEGRACJA</vt:lpstr>
      <vt:lpstr>Slajd 8</vt:lpstr>
      <vt:lpstr>Mikołajki</vt:lpstr>
      <vt:lpstr>Jasełka i wigilia</vt:lpstr>
      <vt:lpstr>Slajd 11</vt:lpstr>
      <vt:lpstr>Bierzemy udział w konkursach i rozgrywkach międzyinternackich</vt:lpstr>
      <vt:lpstr>Pożegnanie maturzystów</vt:lpstr>
      <vt:lpstr>Slajd 14</vt:lpstr>
      <vt:lpstr>   Nadchodzi moment, w którym zaczyna się nowy etap w Twoim życiu. Rozpoczynasz naukę w nowej szkole i w nowym mieście… </vt:lpstr>
      <vt:lpstr>Przed Tobą wiele wyzwań i niezapomnianych chwil…</vt:lpstr>
      <vt:lpstr>Internat na kilka lat stanie się Twoim drugim domem, miejscem, w którym będziesz doskonalić swoje umiejętności i zdolności, spędzać czas wolny i odpoczywać… </vt:lpstr>
      <vt:lpstr>Miejscem, w którym poznasz wielu wspaniałych, wartościowych i ciekawych ludzi…</vt:lpstr>
      <vt:lpstr>Zapraszamy Was serdecznie!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Sentymentalna podróż w czasie</dc:title>
  <dc:creator>Dell</dc:creator>
  <cp:lastModifiedBy>Dell</cp:lastModifiedBy>
  <cp:revision>26</cp:revision>
  <dcterms:created xsi:type="dcterms:W3CDTF">2023-04-16T16:17:27Z</dcterms:created>
  <dcterms:modified xsi:type="dcterms:W3CDTF">2023-04-17T06:31:35Z</dcterms:modified>
</cp:coreProperties>
</file>